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D6FA-DDD6-4479-8102-87514D34E9B9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C858D-A582-491C-A1EF-34628458B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77825"/>
            <a:ext cx="9144000" cy="61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20638"/>
            <a:ext cx="9144000" cy="68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52400" y="0"/>
            <a:ext cx="8837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71438" y="0"/>
            <a:ext cx="9001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666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Дзюба</dc:creator>
  <cp:lastModifiedBy>ADMIN</cp:lastModifiedBy>
  <cp:revision>2</cp:revision>
  <dcterms:created xsi:type="dcterms:W3CDTF">2014-05-19T13:31:34Z</dcterms:created>
  <dcterms:modified xsi:type="dcterms:W3CDTF">2014-05-20T06:04:06Z</dcterms:modified>
</cp:coreProperties>
</file>